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-13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Income Attributable to IP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Income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Rest of Income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Income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02878040"/>
        <c:axId val="-2108619512"/>
      </c:barChart>
      <c:catAx>
        <c:axId val="-2102878040"/>
        <c:scaling>
          <c:orientation val="minMax"/>
        </c:scaling>
        <c:delete val="0"/>
        <c:axPos val="l"/>
        <c:majorTickMark val="out"/>
        <c:minorTickMark val="none"/>
        <c:tickLblPos val="nextTo"/>
        <c:crossAx val="-2108619512"/>
        <c:crosses val="autoZero"/>
        <c:auto val="1"/>
        <c:lblAlgn val="ctr"/>
        <c:lblOffset val="100"/>
        <c:noMultiLvlLbl val="0"/>
      </c:catAx>
      <c:valAx>
        <c:axId val="-2108619512"/>
        <c:scaling>
          <c:orientation val="minMax"/>
        </c:scaling>
        <c:delete val="0"/>
        <c:axPos val="b"/>
        <c:majorGridlines/>
        <c:numFmt formatCode="0%" sourceLinked="1"/>
        <c:majorTickMark val="out"/>
        <c:minorTickMark val="none"/>
        <c:tickLblPos val="nextTo"/>
        <c:crossAx val="-210287804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Income Attributable to IP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Income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Rest of Income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Income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02355304"/>
        <c:axId val="2045189288"/>
      </c:barChart>
      <c:catAx>
        <c:axId val="-2102355304"/>
        <c:scaling>
          <c:orientation val="minMax"/>
        </c:scaling>
        <c:delete val="0"/>
        <c:axPos val="l"/>
        <c:majorTickMark val="out"/>
        <c:minorTickMark val="none"/>
        <c:tickLblPos val="nextTo"/>
        <c:crossAx val="2045189288"/>
        <c:crosses val="autoZero"/>
        <c:auto val="1"/>
        <c:lblAlgn val="ctr"/>
        <c:lblOffset val="100"/>
        <c:noMultiLvlLbl val="0"/>
      </c:catAx>
      <c:valAx>
        <c:axId val="2045189288"/>
        <c:scaling>
          <c:orientation val="minMax"/>
        </c:scaling>
        <c:delete val="0"/>
        <c:axPos val="b"/>
        <c:majorGridlines/>
        <c:numFmt formatCode="0%" sourceLinked="1"/>
        <c:majorTickMark val="out"/>
        <c:minorTickMark val="none"/>
        <c:tickLblPos val="nextTo"/>
        <c:crossAx val="-210235530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61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13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682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5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95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31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28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193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48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03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35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24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B1F08-AB14-7D4E-A974-22E162153372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2EC93-E1DE-0B43-9B3B-FF85B3BC06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1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53" name="Picture 1" descr="picjumbo.com_IMG_324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41" r="22241"/>
          <a:stretch>
            <a:fillRect/>
          </a:stretch>
        </p:blipFill>
        <p:spPr bwMode="auto">
          <a:xfrm>
            <a:off x="4829175" y="-50800"/>
            <a:ext cx="4314825" cy="690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5954" name="AutoShape 2"/>
          <p:cNvSpPr>
            <a:spLocks/>
          </p:cNvSpPr>
          <p:nvPr/>
        </p:nvSpPr>
        <p:spPr bwMode="auto">
          <a:xfrm>
            <a:off x="517327" y="422275"/>
            <a:ext cx="4776788" cy="7556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l"/>
            <a:r>
              <a:rPr lang="en-US" sz="39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HOW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5929" y="1539502"/>
            <a:ext cx="4373074" cy="2254771"/>
          </a:xfrm>
          <a:prstGeom prst="rect">
            <a:avLst/>
          </a:prstGeom>
          <a:noFill/>
        </p:spPr>
        <p:txBody>
          <a:bodyPr wrap="square" lIns="38405" tIns="19202" rIns="38405" bIns="19202" rtlCol="0">
            <a:spAutoFit/>
          </a:bodyPr>
          <a:lstStyle/>
          <a:p>
            <a:pPr algn="l"/>
            <a:r>
              <a:rPr lang="en-US" dirty="0" smtClean="0"/>
              <a:t>Establish a subsidiary company in Cyprus</a:t>
            </a:r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Finance holding company with sufficient funds to pay an arm’s length price for the IP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Payment must commensurate with income attributable to IP </a:t>
            </a:r>
          </a:p>
          <a:p>
            <a:pPr algn="l"/>
            <a:endParaRPr lang="en-US" dirty="0"/>
          </a:p>
        </p:txBody>
      </p:sp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1084168607"/>
              </p:ext>
            </p:extLst>
          </p:nvPr>
        </p:nvGraphicFramePr>
        <p:xfrm>
          <a:off x="-1496997" y="1539502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3106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2589324794"/>
              </p:ext>
            </p:extLst>
          </p:nvPr>
        </p:nvGraphicFramePr>
        <p:xfrm>
          <a:off x="1209961" y="1321431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9339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53" name="Picture 1" descr="picjumbo.com_IMG_324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41" r="22241"/>
          <a:stretch>
            <a:fillRect/>
          </a:stretch>
        </p:blipFill>
        <p:spPr bwMode="auto">
          <a:xfrm>
            <a:off x="4829175" y="-50800"/>
            <a:ext cx="4314825" cy="690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25954" name="AutoShape 2"/>
          <p:cNvSpPr>
            <a:spLocks/>
          </p:cNvSpPr>
          <p:nvPr/>
        </p:nvSpPr>
        <p:spPr bwMode="auto">
          <a:xfrm>
            <a:off x="517327" y="422275"/>
            <a:ext cx="4776788" cy="7556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l"/>
            <a:r>
              <a:rPr lang="en-US" sz="39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Moving Forward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 flipH="1">
            <a:off x="502187" y="1693452"/>
            <a:ext cx="3745777" cy="3085768"/>
          </a:xfrm>
          <a:prstGeom prst="rect">
            <a:avLst/>
          </a:prstGeom>
          <a:noFill/>
        </p:spPr>
        <p:txBody>
          <a:bodyPr wrap="square" lIns="38405" tIns="19202" rIns="38405" bIns="19202" rtlCol="0">
            <a:spAutoFit/>
          </a:bodyPr>
          <a:lstStyle/>
          <a:p>
            <a:pPr algn="l"/>
            <a:r>
              <a:rPr lang="en-US" dirty="0" smtClean="0"/>
              <a:t>R and D related to developing IP will be moved to Cyprus</a:t>
            </a:r>
          </a:p>
          <a:p>
            <a:pPr algn="l"/>
            <a:endParaRPr lang="en-US" dirty="0" smtClean="0"/>
          </a:p>
          <a:p>
            <a:pPr algn="l"/>
            <a:r>
              <a:rPr lang="en-US" dirty="0"/>
              <a:t>R and D towards non-IP related will also be done here</a:t>
            </a:r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Transfer Pricing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Check-the box-system</a:t>
            </a:r>
          </a:p>
          <a:p>
            <a:pPr algn="l"/>
            <a:endParaRPr lang="en-US" dirty="0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4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65</Words>
  <Application>Microsoft Macintosh PowerPoint</Application>
  <PresentationFormat>On-screen Show (4:3)</PresentationFormat>
  <Paragraphs>14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Harsha Dindigal</dc:creator>
  <cp:lastModifiedBy>Harsha Dindigal</cp:lastModifiedBy>
  <cp:revision>2</cp:revision>
  <dcterms:created xsi:type="dcterms:W3CDTF">2015-10-28T04:31:16Z</dcterms:created>
  <dcterms:modified xsi:type="dcterms:W3CDTF">2015-10-28T05:41:34Z</dcterms:modified>
</cp:coreProperties>
</file>

<file path=docProps/thumbnail.jpeg>
</file>